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6" r:id="rId3"/>
    <p:sldId id="272" r:id="rId4"/>
    <p:sldId id="279" r:id="rId5"/>
    <p:sldId id="285" r:id="rId6"/>
    <p:sldId id="29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4F68E-2D3C-EB58-8EAD-6E2CB9A5A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C92ED-C96B-7CC8-A242-03F93256F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BA857-A223-16CD-2EC1-7B9325C65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1BD4-B6D3-4EF8-A562-97B26CDC97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3533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E8BA5-A2BA-67A9-8B12-B6AF3F29B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5FCEC-6BB0-6343-D3F5-600187AD4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25E5A0-C9B1-9FC4-86A1-C2507E1A9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BDF0E-F94A-4010-8A51-9266485C72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1148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7FF0F-B480-5731-0922-EE6F584AA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FD76D-8132-090D-B472-CE22A1DE7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CEE64-EF33-9358-1173-F05EA236D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E4F9E-E292-4FE3-A72D-654BFFF26A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27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5C7C1-73C4-A973-0280-137098E81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E4AEA-9670-38C8-4439-7EBE2D9AE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40334-0C30-B6A8-1DD5-63D09EF40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76F28-2CE3-4D80-A73D-A3129934F0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440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24257-4861-F95D-95A5-ACEAE99AF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FD82F-5E56-4BF3-93C9-DF677D987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CE5BE-BC5B-6FC6-CC77-00855F851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7E1D8-81B1-452F-AA27-884CD36D78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0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63B96E-41A0-845F-BBA8-146488E51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28A9B2-5D37-D8C8-DFFC-F0D0454F1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CC3755-9855-72C3-4074-72C137A9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77634-93E7-4A6E-B538-9F823AB861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193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426087-818E-B52D-706D-368A49FC5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07B45A-30A1-1124-2E28-776A7EE8A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751192-7204-B97D-FEDC-1F297A1C8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3FE1D-A845-4153-BACC-18ABD73FF8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1242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3ADC93F-60D5-3647-9976-920D5CABA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216D23A-420B-A71C-73AB-FF77664E8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8AF2A2-E461-35C2-C02D-537A2DDD3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E573F-FB24-4216-A77D-1472BD0260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734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55E19A-7C28-259D-54C7-2165E9E11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C761FA-77FC-3AF3-74A7-FD4C26B4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E49491-F754-9A00-B310-2BDF1588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143C3-FA35-45DD-9B5D-E1A751D369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19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18BEDA-92AE-5F9A-8767-68C7B0E64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537CD4-9EFD-0B57-CDC2-7EF91E389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BFD67C-3B6A-8D81-5910-F13C1785D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9B0CD-CE4F-4834-BFD1-CF8D78D816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766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8A680D-735F-674E-F662-4E5DF23F2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E50AEC-E9EA-552E-9407-E961FAD05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CDABBF-8388-07EC-4127-359E0071F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1CAAA-B880-4DB7-8134-D2A8670751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945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C75C3CC-1758-7FD2-4794-4237D3CC03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B76FD0A-E170-DE6E-6B11-715116874D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4CB4E3-D024-695F-A152-523A75B08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441BC-51F5-E224-89F6-A799160F48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9FAFA-2815-9CC1-75CA-CB8BA8B97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47625B-94C5-4A62-A1AA-4E92843461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32C2EEA-1EDA-6487-D3CA-E2CF5C4668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987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Lord, thy word </a:t>
            </a:r>
            <a:r>
              <a:rPr lang="en-AU" altLang="en-US" sz="4000" dirty="0" err="1"/>
              <a:t>abideth</a:t>
            </a:r>
            <a:r>
              <a:rPr lang="en-AU" altLang="en-US" sz="4000" dirty="0"/>
              <a:t>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our footsteps </a:t>
            </a:r>
            <a:r>
              <a:rPr lang="en-AU" altLang="en-US" sz="4000" dirty="0" err="1"/>
              <a:t>guideth</a:t>
            </a:r>
            <a:r>
              <a:rPr lang="en-AU" altLang="en-US" sz="4000" dirty="0"/>
              <a:t>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Who its truth believeth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Light and joy </a:t>
            </a:r>
            <a:r>
              <a:rPr lang="en-AU" altLang="en-US" sz="4000" dirty="0" err="1"/>
              <a:t>receiveth</a:t>
            </a:r>
            <a:r>
              <a:rPr lang="en-AU" altLang="en-US" sz="4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C05BF65-AEC1-B315-B020-FD068D59D7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57338"/>
            <a:ext cx="10515600" cy="32400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our foes are near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Then thy word doth cheer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Word of consolation,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Message of salvation.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C996123-D66D-0E3B-3587-2F5A406108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the storms are o'er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dark clouds before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Then its light directeth,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our way protecteth.</a:t>
            </a:r>
            <a:endParaRPr lang="en-AU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A95D967-AEB7-1FC3-B0B9-80F1928F010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33988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Who can tell the pleasure,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Who recount the treasure,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By thy word imparted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the simple‑hearted?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07F19B34-8664-5902-B4C0-466F356ACC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457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Word of mercy, giving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Succour to the living;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Word of life, supplying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Comfort to the dying.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D89BE34-A351-D9DF-9CAB-B034335095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457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6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that we, discerning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Its most holy learning,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may love and fear thee,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Evermore be near thee!</a:t>
            </a:r>
          </a:p>
        </p:txBody>
      </p:sp>
      <p:sp>
        <p:nvSpPr>
          <p:cNvPr id="7171" name="TextBox 8">
            <a:extLst>
              <a:ext uri="{FF2B5EF4-FFF2-40B4-BE49-F238E27FC236}">
                <a16:creationId xmlns:a16="http://schemas.microsoft.com/office/drawing/2014/main" id="{85BA3C34-D004-6881-6F9E-73AAFB1B5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417671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2773227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Henry Williams Baker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173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655. Lord, thy word abideth</dc:title>
  <dc:creator>Perth Fortress</dc:creator>
  <cp:lastModifiedBy>Narelle Wheaton</cp:lastModifiedBy>
  <cp:revision>3</cp:revision>
  <dcterms:created xsi:type="dcterms:W3CDTF">2001-07-27T05:58:24Z</dcterms:created>
  <dcterms:modified xsi:type="dcterms:W3CDTF">2023-06-27T02:18:53Z</dcterms:modified>
</cp:coreProperties>
</file>